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6" r:id="rId3"/>
    <p:sldId id="292" r:id="rId4"/>
    <p:sldId id="293" r:id="rId5"/>
    <p:sldId id="294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DDAEC-534B-402E-9998-F866D8B4333D}" type="datetimeFigureOut">
              <a:rPr lang="nl-NL" smtClean="0"/>
              <a:t>13-12-2019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1B4B8-A607-4A03-B92B-732EED48A3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25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IBS 3.2 Groen Ondernemen</a:t>
            </a:r>
          </a:p>
          <a:p>
            <a:r>
              <a:rPr lang="nl-NL" sz="5400" dirty="0" smtClean="0"/>
              <a:t>Ons bedrijf – </a:t>
            </a:r>
            <a:r>
              <a:rPr lang="nl-NL" sz="5400" dirty="0"/>
              <a:t>4</a:t>
            </a:r>
            <a:endParaRPr lang="nl-NL" sz="5400" dirty="0" smtClean="0"/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Ons bedrijf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Deeltaak </a:t>
            </a:r>
            <a:r>
              <a:rPr lang="nl-NL" dirty="0" smtClean="0"/>
              <a:t>2 </a:t>
            </a:r>
            <a:r>
              <a:rPr lang="nl-NL" dirty="0" smtClean="0"/>
              <a:t>nagekeken</a:t>
            </a:r>
          </a:p>
          <a:p>
            <a:r>
              <a:rPr lang="nl-NL" dirty="0" smtClean="0"/>
              <a:t>Verder met deeltaak 3</a:t>
            </a:r>
          </a:p>
          <a:p>
            <a:pPr lvl="1"/>
            <a:r>
              <a:rPr lang="nl-NL" dirty="0" smtClean="0"/>
              <a:t>Deadline 22 december 23:59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598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Deeltaak 3: zo ziet ons bedrijf eruit!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Deadline verslag </a:t>
            </a:r>
            <a:r>
              <a:rPr lang="nl-NL" dirty="0" smtClean="0"/>
              <a:t>22 </a:t>
            </a:r>
            <a:r>
              <a:rPr lang="nl-NL" dirty="0" smtClean="0"/>
              <a:t>december 23:59</a:t>
            </a:r>
          </a:p>
          <a:p>
            <a:pPr marL="0" indent="0">
              <a:buNone/>
            </a:pPr>
            <a:r>
              <a:rPr lang="nl-NL" dirty="0" smtClean="0"/>
              <a:t>Presenteren 20 december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Na deze taak moet iedereen een goed beeld hebben van het bedrijf, de markt, de klanten, de marketing en de organisatie.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7310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Deeltaak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Ondernemingsvorm</a:t>
            </a:r>
          </a:p>
          <a:p>
            <a:r>
              <a:rPr lang="nl-NL" dirty="0" smtClean="0"/>
              <a:t>Werk de P van plaats verder uit.</a:t>
            </a:r>
          </a:p>
          <a:p>
            <a:pPr lvl="1"/>
            <a:r>
              <a:rPr lang="nl-NL" dirty="0" smtClean="0"/>
              <a:t>Adres, kostprijs</a:t>
            </a:r>
          </a:p>
          <a:p>
            <a:pPr lvl="1"/>
            <a:r>
              <a:rPr lang="nl-NL" dirty="0" smtClean="0"/>
              <a:t>Verbouwingen met prijzen</a:t>
            </a:r>
          </a:p>
          <a:p>
            <a:pPr lvl="1"/>
            <a:r>
              <a:rPr lang="nl-NL" dirty="0" smtClean="0"/>
              <a:t>Inrichting met prijzen</a:t>
            </a:r>
          </a:p>
          <a:p>
            <a:r>
              <a:rPr lang="nl-NL" dirty="0" smtClean="0"/>
              <a:t>Organisatie</a:t>
            </a:r>
          </a:p>
          <a:p>
            <a:r>
              <a:rPr lang="nl-NL" dirty="0" smtClean="0"/>
              <a:t>SWOT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1928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Deeltaak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Verzekeringen</a:t>
            </a:r>
          </a:p>
          <a:p>
            <a:pPr lvl="1"/>
            <a:r>
              <a:rPr lang="nl-NL" dirty="0" smtClean="0"/>
              <a:t>Welke zijn er?</a:t>
            </a:r>
          </a:p>
          <a:p>
            <a:pPr lvl="1"/>
            <a:r>
              <a:rPr lang="nl-NL" dirty="0" smtClean="0"/>
              <a:t>Wat kosten ze?</a:t>
            </a:r>
          </a:p>
          <a:p>
            <a:pPr lvl="1"/>
            <a:r>
              <a:rPr lang="nl-NL" dirty="0" smtClean="0"/>
              <a:t>Welke neem je niet?</a:t>
            </a:r>
          </a:p>
          <a:p>
            <a:pPr lvl="1"/>
            <a:r>
              <a:rPr lang="nl-NL" dirty="0" smtClean="0"/>
              <a:t>www.mkbdirect.nl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86668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102</Words>
  <Application>Microsoft Office PowerPoint</Application>
  <PresentationFormat>Diavoorstelling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Ons bedrijf</vt:lpstr>
      <vt:lpstr>Deeltaak 3: zo ziet ons bedrijf eruit!</vt:lpstr>
      <vt:lpstr>Deeltaak 3</vt:lpstr>
      <vt:lpstr>Deeltaak 3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48</cp:revision>
  <dcterms:created xsi:type="dcterms:W3CDTF">2013-11-15T15:05:42Z</dcterms:created>
  <dcterms:modified xsi:type="dcterms:W3CDTF">2019-12-13T08:44:31Z</dcterms:modified>
</cp:coreProperties>
</file>